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1" r:id="rId3"/>
    <p:sldId id="262" r:id="rId4"/>
    <p:sldId id="263" r:id="rId5"/>
    <p:sldId id="264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86" autoAdjust="0"/>
  </p:normalViewPr>
  <p:slideViewPr>
    <p:cSldViewPr snapToGrid="0">
      <p:cViewPr varScale="1">
        <p:scale>
          <a:sx n="60" d="100"/>
          <a:sy n="60" d="100"/>
        </p:scale>
        <p:origin x="14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63958-31F7-4632-A897-104E68E1F101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C88C9-601D-4C93-B209-251329DE6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72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Y3 and Y6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88C9-601D-4C93-B209-251329DE6B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2F2-5469-462C-B79F-DF7C61018081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FA-526F-4A47-B6E3-322EBC04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4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2F2-5469-462C-B79F-DF7C61018081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FA-526F-4A47-B6E3-322EBC04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3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2F2-5469-462C-B79F-DF7C61018081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FA-526F-4A47-B6E3-322EBC04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2F2-5469-462C-B79F-DF7C61018081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FA-526F-4A47-B6E3-322EBC04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2F2-5469-462C-B79F-DF7C61018081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FA-526F-4A47-B6E3-322EBC04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2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2F2-5469-462C-B79F-DF7C61018081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FA-526F-4A47-B6E3-322EBC04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0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2F2-5469-462C-B79F-DF7C61018081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FA-526F-4A47-B6E3-322EBC04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9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2F2-5469-462C-B79F-DF7C61018081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FA-526F-4A47-B6E3-322EBC04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4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2F2-5469-462C-B79F-DF7C61018081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FA-526F-4A47-B6E3-322EBC04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7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2F2-5469-462C-B79F-DF7C61018081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FA-526F-4A47-B6E3-322EBC04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26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2F2-5469-462C-B79F-DF7C61018081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FA-526F-4A47-B6E3-322EBC04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3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42F2-5469-462C-B79F-DF7C61018081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44FA-526F-4A47-B6E3-322EBC04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My Drive\CRD\New Logo\New Blue Apple Logo\Logos\JPG\CMYK\Charborough Road Primary School - Linear Logo - Full Colou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7" y="198183"/>
            <a:ext cx="6705601" cy="16384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4AAF0D-B492-4122-9A53-A0820A99013E}"/>
              </a:ext>
            </a:extLst>
          </p:cNvPr>
          <p:cNvSpPr txBox="1"/>
          <p:nvPr/>
        </p:nvSpPr>
        <p:spPr>
          <a:xfrm>
            <a:off x="7729728" y="371063"/>
            <a:ext cx="4771167" cy="12311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Strategies we use to foster deeper thinking in Maths. 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F2FE29-427F-411B-B0C6-1BC7A81ED266}"/>
              </a:ext>
            </a:extLst>
          </p:cNvPr>
          <p:cNvSpPr/>
          <p:nvPr/>
        </p:nvSpPr>
        <p:spPr>
          <a:xfrm>
            <a:off x="414527" y="2386927"/>
            <a:ext cx="349623" cy="3765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77892-0966-4F23-B2B6-E53031164257}"/>
              </a:ext>
            </a:extLst>
          </p:cNvPr>
          <p:cNvSpPr txBox="1"/>
          <p:nvPr/>
        </p:nvSpPr>
        <p:spPr>
          <a:xfrm>
            <a:off x="952617" y="2248427"/>
            <a:ext cx="1808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INTELLIGENT PRACTICE </a:t>
            </a:r>
            <a:endParaRPr lang="en-GB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BBA2E-057E-4A8D-ACD9-6E099AA6E5B8}"/>
              </a:ext>
            </a:extLst>
          </p:cNvPr>
          <p:cNvSpPr txBox="1"/>
          <p:nvPr/>
        </p:nvSpPr>
        <p:spPr>
          <a:xfrm>
            <a:off x="3579420" y="2259022"/>
            <a:ext cx="844779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In fluency, we provide </a:t>
            </a:r>
            <a:r>
              <a:rPr lang="en-GB" sz="1600" dirty="0"/>
              <a:t>children </a:t>
            </a:r>
            <a:r>
              <a:rPr lang="en-GB" sz="1600" dirty="0" smtClean="0"/>
              <a:t>with sequences </a:t>
            </a:r>
            <a:r>
              <a:rPr lang="en-GB" sz="1600" dirty="0"/>
              <a:t>of questions </a:t>
            </a:r>
            <a:r>
              <a:rPr lang="en-GB" sz="1600" dirty="0" smtClean="0"/>
              <a:t>using </a:t>
            </a:r>
            <a:r>
              <a:rPr lang="en-GB" sz="1600" dirty="0"/>
              <a:t>key principles from </a:t>
            </a:r>
            <a:r>
              <a:rPr lang="en-GB" sz="1600" dirty="0" smtClean="0"/>
              <a:t>Variation Theory.  Children are asked to look at what is the same and what is different between each questions. This encourages them to make mathematical conjectures and predictions. </a:t>
            </a:r>
            <a:endParaRPr lang="en-GB" sz="1600" dirty="0"/>
          </a:p>
          <a:p>
            <a:endParaRPr lang="en-GB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EB2C2C-6BB2-468E-BE5F-11397A5CBB79}"/>
              </a:ext>
            </a:extLst>
          </p:cNvPr>
          <p:cNvCxnSpPr>
            <a:cxnSpLocks/>
          </p:cNvCxnSpPr>
          <p:nvPr/>
        </p:nvCxnSpPr>
        <p:spPr>
          <a:xfrm>
            <a:off x="939324" y="2580051"/>
            <a:ext cx="1646481" cy="1098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6" descr="talking Icon 565293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36" y="8200664"/>
            <a:ext cx="956875" cy="95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805" y="3532563"/>
            <a:ext cx="6814505" cy="58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My Drive\CRD\New Logo\New Blue Apple Logo\Logos\JPG\CMYK\Charborough Road Primary School - Linear Logo - Full 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7" y="198183"/>
            <a:ext cx="6705601" cy="16384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4AAF0D-B492-4122-9A53-A0820A99013E}"/>
              </a:ext>
            </a:extLst>
          </p:cNvPr>
          <p:cNvSpPr txBox="1"/>
          <p:nvPr/>
        </p:nvSpPr>
        <p:spPr>
          <a:xfrm>
            <a:off x="7729728" y="371063"/>
            <a:ext cx="4771167" cy="12311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Strategies we use to foster deeper thinking in Maths. 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68C15E-E4AE-48CA-96AC-C8FDBF5D30F7}"/>
              </a:ext>
            </a:extLst>
          </p:cNvPr>
          <p:cNvSpPr/>
          <p:nvPr/>
        </p:nvSpPr>
        <p:spPr>
          <a:xfrm>
            <a:off x="450228" y="2273858"/>
            <a:ext cx="349623" cy="3765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00239-28EA-4148-B3D9-9985225FBE7C}"/>
              </a:ext>
            </a:extLst>
          </p:cNvPr>
          <p:cNvSpPr txBox="1"/>
          <p:nvPr/>
        </p:nvSpPr>
        <p:spPr>
          <a:xfrm>
            <a:off x="1131348" y="2260051"/>
            <a:ext cx="3173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AND NON EXAMPLE 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BBA2E-057E-4A8D-ACD9-6E099AA6E5B8}"/>
              </a:ext>
            </a:extLst>
          </p:cNvPr>
          <p:cNvSpPr txBox="1"/>
          <p:nvPr/>
        </p:nvSpPr>
        <p:spPr>
          <a:xfrm>
            <a:off x="4763416" y="2065600"/>
            <a:ext cx="678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‘Non-examples </a:t>
            </a:r>
            <a:r>
              <a:rPr lang="en-GB" sz="1600" dirty="0"/>
              <a:t>are a really good way of pre-empting common misconceptions and giving students unambiguous definitions and </a:t>
            </a:r>
            <a:r>
              <a:rPr lang="en-GB" sz="1600" dirty="0" smtClean="0"/>
              <a:t>explanations’  Jo Morgan. </a:t>
            </a:r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" name="Picture 6" descr="talking Icon 56529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36" y="8200664"/>
            <a:ext cx="956875" cy="95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3017240"/>
            <a:ext cx="3446173" cy="258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 descr="IMG_0260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0947" y="4894611"/>
            <a:ext cx="4616340" cy="3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628" y="5784559"/>
            <a:ext cx="2696972" cy="3599772"/>
          </a:xfrm>
          <a:prstGeom prst="rect">
            <a:avLst/>
          </a:prstGeom>
        </p:spPr>
      </p:pic>
      <p:pic>
        <p:nvPicPr>
          <p:cNvPr id="2052" name="Picture 4" descr="IMG_1629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65" y="3730486"/>
            <a:ext cx="4264287" cy="318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9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My Drive\CRD\New Logo\New Blue Apple Logo\Logos\JPG\CMYK\Charborough Road Primary School - Linear Logo - Full 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7" y="198183"/>
            <a:ext cx="6705601" cy="16384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4AAF0D-B492-4122-9A53-A0820A99013E}"/>
              </a:ext>
            </a:extLst>
          </p:cNvPr>
          <p:cNvSpPr txBox="1"/>
          <p:nvPr/>
        </p:nvSpPr>
        <p:spPr>
          <a:xfrm>
            <a:off x="7729728" y="371063"/>
            <a:ext cx="4771167" cy="12311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Strategies we use to foster deeper thinking in Maths. 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071CB6-CF28-40C4-BA9C-B4FB53EC7348}"/>
              </a:ext>
            </a:extLst>
          </p:cNvPr>
          <p:cNvSpPr/>
          <p:nvPr/>
        </p:nvSpPr>
        <p:spPr>
          <a:xfrm>
            <a:off x="602994" y="2361405"/>
            <a:ext cx="349623" cy="3765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0605BE-D402-4B77-BF6E-59AB7E5FBFF8}"/>
              </a:ext>
            </a:extLst>
          </p:cNvPr>
          <p:cNvSpPr txBox="1"/>
          <p:nvPr/>
        </p:nvSpPr>
        <p:spPr>
          <a:xfrm>
            <a:off x="1445896" y="2400221"/>
            <a:ext cx="2440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 FREE PROBLEMS  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4BBA2E-057E-4A8D-ACD9-6E099AA6E5B8}"/>
              </a:ext>
            </a:extLst>
          </p:cNvPr>
          <p:cNvSpPr txBox="1"/>
          <p:nvPr/>
        </p:nvSpPr>
        <p:spPr>
          <a:xfrm>
            <a:off x="4763416" y="2260868"/>
            <a:ext cx="6785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‘Goal </a:t>
            </a:r>
            <a:r>
              <a:rPr lang="en-GB" sz="1600" dirty="0"/>
              <a:t>free questions are the longer two or three-part reasoning questions that appear in maths, not simple calculations, and they are best used once you have taught the children something and now want them to apply it in a problem-solving </a:t>
            </a:r>
            <a:r>
              <a:rPr lang="en-GB" sz="1600" dirty="0" smtClean="0"/>
              <a:t>context’. Clare Sealy. </a:t>
            </a:r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" name="Picture 6" descr="talking Icon 56529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36" y="8200664"/>
            <a:ext cx="956875" cy="95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28" y="3660010"/>
            <a:ext cx="5692236" cy="4125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102" y="3996785"/>
            <a:ext cx="6627498" cy="31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My Drive\CRD\New Logo\New Blue Apple Logo\Logos\JPG\CMYK\Charborough Road Primary School - Linear Logo - Full 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7" y="198183"/>
            <a:ext cx="6705601" cy="16384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4AAF0D-B492-4122-9A53-A0820A99013E}"/>
              </a:ext>
            </a:extLst>
          </p:cNvPr>
          <p:cNvSpPr txBox="1"/>
          <p:nvPr/>
        </p:nvSpPr>
        <p:spPr>
          <a:xfrm>
            <a:off x="7729728" y="371063"/>
            <a:ext cx="4771167" cy="12311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Strategies we use to foster deeper thinking in Maths. 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8E69DD-958E-4E54-85D9-523A6C7995A1}"/>
              </a:ext>
            </a:extLst>
          </p:cNvPr>
          <p:cNvSpPr/>
          <p:nvPr/>
        </p:nvSpPr>
        <p:spPr>
          <a:xfrm>
            <a:off x="523178" y="2299114"/>
            <a:ext cx="349623" cy="3765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mtClean="0"/>
              <a:t>4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0605BE-D402-4B77-BF6E-59AB7E5FBFF8}"/>
              </a:ext>
            </a:extLst>
          </p:cNvPr>
          <p:cNvSpPr txBox="1"/>
          <p:nvPr/>
        </p:nvSpPr>
        <p:spPr>
          <a:xfrm>
            <a:off x="1304601" y="2299114"/>
            <a:ext cx="315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 SURFACE DIFFERENT DEPTHS  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4BBA2E-057E-4A8D-ACD9-6E099AA6E5B8}"/>
              </a:ext>
            </a:extLst>
          </p:cNvPr>
          <p:cNvSpPr txBox="1"/>
          <p:nvPr/>
        </p:nvSpPr>
        <p:spPr>
          <a:xfrm>
            <a:off x="5127554" y="2052383"/>
            <a:ext cx="67853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‘SSDD </a:t>
            </a:r>
            <a:r>
              <a:rPr lang="en-GB" sz="1600" dirty="0"/>
              <a:t>problems are </a:t>
            </a:r>
            <a:r>
              <a:rPr lang="en-GB" sz="1600" dirty="0" smtClean="0"/>
              <a:t>a set </a:t>
            </a:r>
            <a:r>
              <a:rPr lang="en-GB" sz="1600" dirty="0"/>
              <a:t>of problems that may look the same at first glance, but which require different mathematical ideas to solve </a:t>
            </a:r>
            <a:r>
              <a:rPr lang="en-GB" sz="1600" dirty="0" smtClean="0"/>
              <a:t>them’ Craig Barton, 2020.  This encourages the children to retrieve prior learning and make links between topics in maths. </a:t>
            </a:r>
            <a:endParaRPr lang="en-GB" sz="1600" dirty="0"/>
          </a:p>
          <a:p>
            <a:endParaRPr lang="en-GB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" name="Picture 6" descr="talking Icon 56529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36" y="8200664"/>
            <a:ext cx="956875" cy="95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0.wp.com/ssddproblems.com/wp-content/uploads/2019/06/Slide15.png?fit=740%2C555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4" y="3514655"/>
            <a:ext cx="7439025" cy="55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My Drive\CRD\New Logo\New Blue Apple Logo\Logos\JPG\CMYK\Charborough Road Primary School - Linear Logo - Full 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7" y="198183"/>
            <a:ext cx="6705601" cy="16384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4AAF0D-B492-4122-9A53-A0820A99013E}"/>
              </a:ext>
            </a:extLst>
          </p:cNvPr>
          <p:cNvSpPr txBox="1"/>
          <p:nvPr/>
        </p:nvSpPr>
        <p:spPr>
          <a:xfrm>
            <a:off x="7729728" y="371063"/>
            <a:ext cx="4771167" cy="12311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Strategies we use to foster deeper thinking in Maths. 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3823E8-81BF-4DA1-ABC2-A904DB88B568}"/>
              </a:ext>
            </a:extLst>
          </p:cNvPr>
          <p:cNvSpPr/>
          <p:nvPr/>
        </p:nvSpPr>
        <p:spPr>
          <a:xfrm>
            <a:off x="602994" y="2547356"/>
            <a:ext cx="349623" cy="3765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0605BE-D402-4B77-BF6E-59AB7E5FBFF8}"/>
              </a:ext>
            </a:extLst>
          </p:cNvPr>
          <p:cNvSpPr txBox="1"/>
          <p:nvPr/>
        </p:nvSpPr>
        <p:spPr>
          <a:xfrm>
            <a:off x="1538765" y="2597114"/>
            <a:ext cx="1497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ACT TASKS   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4BBA2E-057E-4A8D-ACD9-6E099AA6E5B8}"/>
              </a:ext>
            </a:extLst>
          </p:cNvPr>
          <p:cNvSpPr txBox="1"/>
          <p:nvPr/>
        </p:nvSpPr>
        <p:spPr>
          <a:xfrm>
            <a:off x="4083838" y="2227782"/>
            <a:ext cx="7291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‘Act 1 shows the context for the enquiry and allows children to generate questions - what do they wonder? What extra information do they need? In act 2, more information is provided; children are then given the chance to speculate and calculate before the solution is revealed in act 3!’ Gareth Metcalfe. </a:t>
            </a:r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" name="Picture 6" descr="talking Icon 56529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36" y="8200664"/>
            <a:ext cx="956875" cy="95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17" y="3406023"/>
            <a:ext cx="9598362" cy="59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8590</TotalTime>
  <Words>297</Words>
  <Application>Microsoft Office PowerPoint</Application>
  <PresentationFormat>A3 Paper (297x420 mm)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Chiles</dc:creator>
  <cp:lastModifiedBy>Fatima Burki</cp:lastModifiedBy>
  <cp:revision>183</cp:revision>
  <dcterms:created xsi:type="dcterms:W3CDTF">2019-10-28T11:51:05Z</dcterms:created>
  <dcterms:modified xsi:type="dcterms:W3CDTF">2022-11-13T20:21:06Z</dcterms:modified>
</cp:coreProperties>
</file>